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63" r:id="rId5"/>
    <p:sldId id="262" r:id="rId6"/>
    <p:sldId id="265" r:id="rId7"/>
    <p:sldId id="264" r:id="rId8"/>
    <p:sldId id="266" r:id="rId9"/>
    <p:sldId id="267" r:id="rId10"/>
  </p:sldIdLst>
  <p:sldSz cx="13433425" cy="7556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171"/>
    <a:srgbClr val="FFD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178" y="1236678"/>
            <a:ext cx="10075069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178" y="3968912"/>
            <a:ext cx="10075069" cy="1824404"/>
          </a:xfrm>
        </p:spPr>
        <p:txBody>
          <a:bodyPr/>
          <a:lstStyle>
            <a:lvl1pPr marL="0" indent="0" algn="ctr">
              <a:buNone/>
              <a:defRPr sz="2644"/>
            </a:lvl1pPr>
            <a:lvl2pPr marL="503743" indent="0" algn="ctr">
              <a:buNone/>
              <a:defRPr sz="2204"/>
            </a:lvl2pPr>
            <a:lvl3pPr marL="1007486" indent="0" algn="ctr">
              <a:buNone/>
              <a:defRPr sz="1983"/>
            </a:lvl3pPr>
            <a:lvl4pPr marL="1511229" indent="0" algn="ctr">
              <a:buNone/>
              <a:defRPr sz="1763"/>
            </a:lvl4pPr>
            <a:lvl5pPr marL="2014972" indent="0" algn="ctr">
              <a:buNone/>
              <a:defRPr sz="1763"/>
            </a:lvl5pPr>
            <a:lvl6pPr marL="2518715" indent="0" algn="ctr">
              <a:buNone/>
              <a:defRPr sz="1763"/>
            </a:lvl6pPr>
            <a:lvl7pPr marL="3022458" indent="0" algn="ctr">
              <a:buNone/>
              <a:defRPr sz="1763"/>
            </a:lvl7pPr>
            <a:lvl8pPr marL="3526201" indent="0" algn="ctr">
              <a:buNone/>
              <a:defRPr sz="1763"/>
            </a:lvl8pPr>
            <a:lvl9pPr marL="4029944" indent="0" algn="ctr">
              <a:buNone/>
              <a:defRPr sz="176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3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92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3295" y="402314"/>
            <a:ext cx="2896582" cy="640378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548" y="402314"/>
            <a:ext cx="8521829" cy="640378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3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56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51" y="1883878"/>
            <a:ext cx="11586329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551" y="5056909"/>
            <a:ext cx="11586329" cy="1652984"/>
          </a:xfrm>
        </p:spPr>
        <p:txBody>
          <a:bodyPr/>
          <a:lstStyle>
            <a:lvl1pPr marL="0" indent="0">
              <a:buNone/>
              <a:defRPr sz="2644">
                <a:solidFill>
                  <a:schemeClr val="tx1">
                    <a:tint val="75000"/>
                  </a:schemeClr>
                </a:solidFill>
              </a:defRPr>
            </a:lvl1pPr>
            <a:lvl2pPr marL="503743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486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3pPr>
            <a:lvl4pPr marL="1511229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4972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8715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2458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620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29944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77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8" y="2011568"/>
            <a:ext cx="5709206" cy="479453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671" y="2011568"/>
            <a:ext cx="5709206" cy="479453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12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402314"/>
            <a:ext cx="11586329" cy="146057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298" y="1852393"/>
            <a:ext cx="5682968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43" indent="0">
              <a:buNone/>
              <a:defRPr sz="2204" b="1"/>
            </a:lvl2pPr>
            <a:lvl3pPr marL="1007486" indent="0">
              <a:buNone/>
              <a:defRPr sz="1983" b="1"/>
            </a:lvl3pPr>
            <a:lvl4pPr marL="1511229" indent="0">
              <a:buNone/>
              <a:defRPr sz="1763" b="1"/>
            </a:lvl4pPr>
            <a:lvl5pPr marL="2014972" indent="0">
              <a:buNone/>
              <a:defRPr sz="1763" b="1"/>
            </a:lvl5pPr>
            <a:lvl6pPr marL="2518715" indent="0">
              <a:buNone/>
              <a:defRPr sz="1763" b="1"/>
            </a:lvl6pPr>
            <a:lvl7pPr marL="3022458" indent="0">
              <a:buNone/>
              <a:defRPr sz="1763" b="1"/>
            </a:lvl7pPr>
            <a:lvl8pPr marL="3526201" indent="0">
              <a:buNone/>
              <a:defRPr sz="1763" b="1"/>
            </a:lvl8pPr>
            <a:lvl9pPr marL="4029944" indent="0">
              <a:buNone/>
              <a:defRPr sz="176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298" y="2760222"/>
            <a:ext cx="5682968" cy="405987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0672" y="1852393"/>
            <a:ext cx="5710955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43" indent="0">
              <a:buNone/>
              <a:defRPr sz="2204" b="1"/>
            </a:lvl2pPr>
            <a:lvl3pPr marL="1007486" indent="0">
              <a:buNone/>
              <a:defRPr sz="1983" b="1"/>
            </a:lvl3pPr>
            <a:lvl4pPr marL="1511229" indent="0">
              <a:buNone/>
              <a:defRPr sz="1763" b="1"/>
            </a:lvl4pPr>
            <a:lvl5pPr marL="2014972" indent="0">
              <a:buNone/>
              <a:defRPr sz="1763" b="1"/>
            </a:lvl5pPr>
            <a:lvl6pPr marL="2518715" indent="0">
              <a:buNone/>
              <a:defRPr sz="1763" b="1"/>
            </a:lvl6pPr>
            <a:lvl7pPr marL="3022458" indent="0">
              <a:buNone/>
              <a:defRPr sz="1763" b="1"/>
            </a:lvl7pPr>
            <a:lvl8pPr marL="3526201" indent="0">
              <a:buNone/>
              <a:defRPr sz="1763" b="1"/>
            </a:lvl8pPr>
            <a:lvl9pPr marL="4029944" indent="0">
              <a:buNone/>
              <a:defRPr sz="176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0672" y="2760222"/>
            <a:ext cx="5710955" cy="405987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36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65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66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503767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956" y="1087996"/>
            <a:ext cx="6800671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4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8" y="2266950"/>
            <a:ext cx="4332629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43" indent="0">
              <a:buNone/>
              <a:defRPr sz="1543"/>
            </a:lvl2pPr>
            <a:lvl3pPr marL="1007486" indent="0">
              <a:buNone/>
              <a:defRPr sz="1322"/>
            </a:lvl3pPr>
            <a:lvl4pPr marL="1511229" indent="0">
              <a:buNone/>
              <a:defRPr sz="1102"/>
            </a:lvl4pPr>
            <a:lvl5pPr marL="2014972" indent="0">
              <a:buNone/>
              <a:defRPr sz="1102"/>
            </a:lvl5pPr>
            <a:lvl6pPr marL="2518715" indent="0">
              <a:buNone/>
              <a:defRPr sz="1102"/>
            </a:lvl6pPr>
            <a:lvl7pPr marL="3022458" indent="0">
              <a:buNone/>
              <a:defRPr sz="1102"/>
            </a:lvl7pPr>
            <a:lvl8pPr marL="3526201" indent="0">
              <a:buNone/>
              <a:defRPr sz="1102"/>
            </a:lvl8pPr>
            <a:lvl9pPr marL="4029944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503767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0956" y="1087996"/>
            <a:ext cx="6800671" cy="5370013"/>
          </a:xfrm>
        </p:spPr>
        <p:txBody>
          <a:bodyPr anchor="t"/>
          <a:lstStyle>
            <a:lvl1pPr marL="0" indent="0">
              <a:buNone/>
              <a:defRPr sz="3526"/>
            </a:lvl1pPr>
            <a:lvl2pPr marL="503743" indent="0">
              <a:buNone/>
              <a:defRPr sz="3085"/>
            </a:lvl2pPr>
            <a:lvl3pPr marL="1007486" indent="0">
              <a:buNone/>
              <a:defRPr sz="2644"/>
            </a:lvl3pPr>
            <a:lvl4pPr marL="1511229" indent="0">
              <a:buNone/>
              <a:defRPr sz="2204"/>
            </a:lvl4pPr>
            <a:lvl5pPr marL="2014972" indent="0">
              <a:buNone/>
              <a:defRPr sz="2204"/>
            </a:lvl5pPr>
            <a:lvl6pPr marL="2518715" indent="0">
              <a:buNone/>
              <a:defRPr sz="2204"/>
            </a:lvl6pPr>
            <a:lvl7pPr marL="3022458" indent="0">
              <a:buNone/>
              <a:defRPr sz="2204"/>
            </a:lvl7pPr>
            <a:lvl8pPr marL="3526201" indent="0">
              <a:buNone/>
              <a:defRPr sz="2204"/>
            </a:lvl8pPr>
            <a:lvl9pPr marL="4029944" indent="0">
              <a:buNone/>
              <a:defRPr sz="220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8" y="2266950"/>
            <a:ext cx="4332629" cy="4199805"/>
          </a:xfrm>
        </p:spPr>
        <p:txBody>
          <a:bodyPr/>
          <a:lstStyle>
            <a:lvl1pPr marL="0" indent="0">
              <a:buNone/>
              <a:defRPr sz="1763"/>
            </a:lvl1pPr>
            <a:lvl2pPr marL="503743" indent="0">
              <a:buNone/>
              <a:defRPr sz="1543"/>
            </a:lvl2pPr>
            <a:lvl3pPr marL="1007486" indent="0">
              <a:buNone/>
              <a:defRPr sz="1322"/>
            </a:lvl3pPr>
            <a:lvl4pPr marL="1511229" indent="0">
              <a:buNone/>
              <a:defRPr sz="1102"/>
            </a:lvl4pPr>
            <a:lvl5pPr marL="2014972" indent="0">
              <a:buNone/>
              <a:defRPr sz="1102"/>
            </a:lvl5pPr>
            <a:lvl6pPr marL="2518715" indent="0">
              <a:buNone/>
              <a:defRPr sz="1102"/>
            </a:lvl6pPr>
            <a:lvl7pPr marL="3022458" indent="0">
              <a:buNone/>
              <a:defRPr sz="1102"/>
            </a:lvl7pPr>
            <a:lvl8pPr marL="3526201" indent="0">
              <a:buNone/>
              <a:defRPr sz="1102"/>
            </a:lvl8pPr>
            <a:lvl9pPr marL="4029944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61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548" y="402314"/>
            <a:ext cx="11586329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548" y="2011568"/>
            <a:ext cx="11586329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548" y="7003756"/>
            <a:ext cx="3022521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005D9-59F8-4B3E-8897-05D0F701649A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9822" y="7003756"/>
            <a:ext cx="4533781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87356" y="7003756"/>
            <a:ext cx="3022521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BE5D-AADC-4DC0-B882-588B0A20A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77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7486" rtl="0" eaLnBrk="1" latinLnBrk="0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71" indent="-251871" algn="l" defTabSz="10074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14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4" kern="1200">
          <a:solidFill>
            <a:schemeClr val="tx1"/>
          </a:solidFill>
          <a:latin typeface="+mn-lt"/>
          <a:ea typeface="+mn-ea"/>
          <a:cs typeface="+mn-cs"/>
        </a:defRPr>
      </a:lvl2pPr>
      <a:lvl3pPr marL="1259357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100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6843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586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329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072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1815" indent="-251871" algn="l" defTabSz="10074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43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486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229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4972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715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458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201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29944" algn="l" defTabSz="100748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A3BECCD2-823D-E24B-83EA-80443E756179}"/>
              </a:ext>
            </a:extLst>
          </p:cNvPr>
          <p:cNvSpPr txBox="1"/>
          <p:nvPr/>
        </p:nvSpPr>
        <p:spPr>
          <a:xfrm>
            <a:off x="4380383" y="6966438"/>
            <a:ext cx="5006866" cy="19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FONDO EUROPEO DE DESARROLLO REGIONAL </a:t>
            </a:r>
            <a:r>
              <a:rPr lang="es-ES" sz="700" i="1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“Una manera de hacer Europa”</a:t>
            </a:r>
            <a:endParaRPr lang="es-ES" sz="700" i="1" dirty="0">
              <a:solidFill>
                <a:schemeClr val="bg2">
                  <a:lumMod val="50000"/>
                </a:schemeClr>
              </a:solidFill>
              <a:latin typeface="FRUTIGER 55 ROMAN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791B644-7198-7440-B4DA-83E88B14270B}"/>
              </a:ext>
            </a:extLst>
          </p:cNvPr>
          <p:cNvSpPr txBox="1"/>
          <p:nvPr/>
        </p:nvSpPr>
        <p:spPr>
          <a:xfrm>
            <a:off x="4145017" y="7170937"/>
            <a:ext cx="5406979" cy="276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Centro de investigación del Sistema Universitario de Galicia (2019-2022)</a:t>
            </a:r>
          </a:p>
          <a:p>
            <a:pPr algn="ctr"/>
            <a:r>
              <a:rPr lang="es-ES" sz="6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Promover el desarrollo tecnológico, la innovación y una investigación de calidad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6A6703A-2D9A-CB45-BC0B-5CBCD4BBF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998" y="2394180"/>
            <a:ext cx="8237014" cy="27363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2" y="929065"/>
            <a:ext cx="2043516" cy="109429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9" y="1552730"/>
            <a:ext cx="3371912" cy="43513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9"/>
          <a:stretch/>
        </p:blipFill>
        <p:spPr>
          <a:xfrm>
            <a:off x="4545805" y="5735076"/>
            <a:ext cx="4676023" cy="8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70E612B0-9604-7F4E-9060-055F88FAE5E4}"/>
              </a:ext>
            </a:extLst>
          </p:cNvPr>
          <p:cNvSpPr txBox="1"/>
          <p:nvPr/>
        </p:nvSpPr>
        <p:spPr>
          <a:xfrm>
            <a:off x="3933407" y="3386365"/>
            <a:ext cx="5121177" cy="682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920" spc="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INTELIENCIA ARTIFICIAL COMO LLAVE DE ACCESO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5DBE00-6325-6740-B465-2098E5E22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591" b="6932"/>
          <a:stretch/>
        </p:blipFill>
        <p:spPr>
          <a:xfrm>
            <a:off x="0" y="1"/>
            <a:ext cx="13433425" cy="74114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730848"/>
            <a:ext cx="853792" cy="4572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695944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7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3DAFB18E-F677-EB4C-BF9A-8904E32BF52D}"/>
              </a:ext>
            </a:extLst>
          </p:cNvPr>
          <p:cNvSpPr/>
          <p:nvPr/>
        </p:nvSpPr>
        <p:spPr>
          <a:xfrm>
            <a:off x="0" y="2"/>
            <a:ext cx="13433425" cy="4237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C2F6C00-E942-0A46-8C11-A3481DCB4241}"/>
              </a:ext>
            </a:extLst>
          </p:cNvPr>
          <p:cNvSpPr/>
          <p:nvPr/>
        </p:nvSpPr>
        <p:spPr>
          <a:xfrm>
            <a:off x="6049319" y="1090593"/>
            <a:ext cx="4813371" cy="585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Lorem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ipsum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amet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consectetuer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adipiscing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sed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nonummy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nibh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euismod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tincidunt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laoreet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magna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erat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volutpat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wisi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minim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veniam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nostrud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exerci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tation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ullamcorper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suscipit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lobortis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nisl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aliquip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ex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commodo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autem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iriure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hendrerit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vulputate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esse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molestie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illum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feugiat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at vero eros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accumsan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iusto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odio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dignissim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blandit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praesent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luptatum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zzril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delenit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augue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te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feugait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406287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0D83EA-99AF-E548-82EB-5EE77B4B5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459" y="1307379"/>
            <a:ext cx="2299835" cy="45996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856108"/>
            <a:ext cx="853792" cy="4572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708470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5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C2F6C00-E942-0A46-8C11-A3481DCB4241}"/>
              </a:ext>
            </a:extLst>
          </p:cNvPr>
          <p:cNvSpPr/>
          <p:nvPr/>
        </p:nvSpPr>
        <p:spPr>
          <a:xfrm>
            <a:off x="3405393" y="1803319"/>
            <a:ext cx="6408865" cy="407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Lorem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ipsum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amet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consectetuer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adipiscing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sed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nonummy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nibh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euismod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tincidunt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laoreet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magna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erat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volutpat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wisi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minim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veniam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nostrud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exerci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tation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ullamcorper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suscipit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lobortis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nisl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aliquip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ex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commodo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autem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iriure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hendrerit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vulputate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esse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molestie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illum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feugiat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at vero eros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accumsan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iusto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odio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dignissim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blandit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praesent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luptatum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zzril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delenit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augue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te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feugait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nulla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facilisi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1508575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DAFB18E-F677-EB4C-BF9A-8904E32BF52D}"/>
              </a:ext>
            </a:extLst>
          </p:cNvPr>
          <p:cNvSpPr/>
          <p:nvPr/>
        </p:nvSpPr>
        <p:spPr>
          <a:xfrm>
            <a:off x="0" y="2"/>
            <a:ext cx="13433425" cy="4237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406287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856108"/>
            <a:ext cx="853792" cy="4572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708470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7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C2F6C00-E942-0A46-8C11-A3481DCB4241}"/>
              </a:ext>
            </a:extLst>
          </p:cNvPr>
          <p:cNvSpPr/>
          <p:nvPr/>
        </p:nvSpPr>
        <p:spPr>
          <a:xfrm>
            <a:off x="6991563" y="1951174"/>
            <a:ext cx="4852349" cy="407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Lorem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ipsum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amet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consectetuer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adipiscing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sed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nonummy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nibh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euismod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tincidunt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laoreet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dolore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magna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erat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volutpat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wisi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ad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minim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veniam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quis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nostrud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exerci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tation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ullamcorper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suscipit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lobortis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nisl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ut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aliquip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ex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ea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commodo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Duis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autem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eum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iriure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dolor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hendrerit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vulputate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velit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esse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molestie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920" dirty="0" err="1">
                <a:solidFill>
                  <a:schemeClr val="bg2">
                    <a:lumMod val="50000"/>
                  </a:schemeClr>
                </a:solidFill>
              </a:rPr>
              <a:t>consequat</a:t>
            </a:r>
            <a:r>
              <a:rPr lang="es-ES_tradnl" sz="192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FAD5769-02BB-554C-8CF2-5C9ABFEB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034" y="2207530"/>
            <a:ext cx="4615679" cy="308213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1508575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DAFB18E-F677-EB4C-BF9A-8904E32BF52D}"/>
              </a:ext>
            </a:extLst>
          </p:cNvPr>
          <p:cNvSpPr/>
          <p:nvPr/>
        </p:nvSpPr>
        <p:spPr>
          <a:xfrm>
            <a:off x="0" y="2"/>
            <a:ext cx="13433425" cy="4237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9B5077-FA49-8F4E-B9B8-94B23B008D4F}"/>
              </a:ext>
            </a:extLst>
          </p:cNvPr>
          <p:cNvSpPr txBox="1"/>
          <p:nvPr/>
        </p:nvSpPr>
        <p:spPr>
          <a:xfrm>
            <a:off x="406287" y="110389"/>
            <a:ext cx="6966918" cy="24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spc="300" dirty="0">
                <a:solidFill>
                  <a:schemeClr val="bg1"/>
                </a:solidFill>
              </a:rPr>
              <a:t>LA INTELIENCIA ARTIFICIAL COMO LLAVE DE ACCESO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739" y="6856108"/>
            <a:ext cx="853792" cy="4572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63" y="7084708"/>
            <a:ext cx="1394858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6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34D5F0E7-71F2-0D49-84C8-9308D1C873FE}"/>
              </a:ext>
            </a:extLst>
          </p:cNvPr>
          <p:cNvSpPr/>
          <p:nvPr/>
        </p:nvSpPr>
        <p:spPr>
          <a:xfrm>
            <a:off x="0" y="2"/>
            <a:ext cx="13433425" cy="5839407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20" dirty="0">
              <a:highlight>
                <a:srgbClr val="FFFF00"/>
              </a:highlight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3BECCD2-823D-E24B-83EA-80443E756179}"/>
              </a:ext>
            </a:extLst>
          </p:cNvPr>
          <p:cNvSpPr txBox="1"/>
          <p:nvPr/>
        </p:nvSpPr>
        <p:spPr>
          <a:xfrm>
            <a:off x="4380383" y="6966438"/>
            <a:ext cx="5006866" cy="19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FONDO EUROPEO DE DESARROLLO REGIONAL </a:t>
            </a:r>
            <a:r>
              <a:rPr lang="es-ES" sz="700" i="1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“Una manera de hacer Europa”</a:t>
            </a:r>
            <a:endParaRPr lang="es-ES" sz="700" i="1" dirty="0">
              <a:solidFill>
                <a:schemeClr val="bg2">
                  <a:lumMod val="50000"/>
                </a:schemeClr>
              </a:solidFill>
              <a:latin typeface="FRUTIGER 55 ROMAN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791B644-7198-7440-B4DA-83E88B14270B}"/>
              </a:ext>
            </a:extLst>
          </p:cNvPr>
          <p:cNvSpPr txBox="1"/>
          <p:nvPr/>
        </p:nvSpPr>
        <p:spPr>
          <a:xfrm>
            <a:off x="4145017" y="7170937"/>
            <a:ext cx="5406979" cy="276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Centro de investigación del Sistema Universitario de Galicia (2019-2022)</a:t>
            </a:r>
          </a:p>
          <a:p>
            <a:pPr algn="ctr"/>
            <a:r>
              <a:rPr lang="es-ES" sz="600" dirty="0">
                <a:solidFill>
                  <a:schemeClr val="bg2">
                    <a:lumMod val="50000"/>
                  </a:schemeClr>
                </a:solidFill>
                <a:latin typeface="Frutiger 55 Roman" pitchFamily="2" charset="0"/>
              </a:rPr>
              <a:t>Promover el desarrollo tecnológico, la innovación y una investigación de calidad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9"/>
          <a:stretch/>
        </p:blipFill>
        <p:spPr>
          <a:xfrm>
            <a:off x="4545805" y="6155989"/>
            <a:ext cx="4676023" cy="8312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51" y="2370244"/>
            <a:ext cx="3566508" cy="25223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059" y="3616891"/>
            <a:ext cx="4353455" cy="56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37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0B4B6A095C847873C3243432DD20A" ma:contentTypeVersion="13" ma:contentTypeDescription="Crear nuevo documento." ma:contentTypeScope="" ma:versionID="7b12b70bf82cc47a7477f601f5cef796">
  <xsd:schema xmlns:xsd="http://www.w3.org/2001/XMLSchema" xmlns:xs="http://www.w3.org/2001/XMLSchema" xmlns:p="http://schemas.microsoft.com/office/2006/metadata/properties" xmlns:ns2="89998b65-0d8f-4d01-a28d-84e6a58e50f1" xmlns:ns3="6606fb71-feb9-463d-82c8-35ef54fa658c" targetNamespace="http://schemas.microsoft.com/office/2006/metadata/properties" ma:root="true" ma:fieldsID="c6ede295a6f42fac6403e64c31dad005" ns2:_="" ns3:_="">
    <xsd:import namespace="89998b65-0d8f-4d01-a28d-84e6a58e50f1"/>
    <xsd:import namespace="6606fb71-feb9-463d-82c8-35ef54fa6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8b65-0d8f-4d01-a28d-84e6a58e5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fb71-feb9-463d-82c8-35ef54fa6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ECB4EF-FD96-4BD8-B34A-493E826B701C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89998b65-0d8f-4d01-a28d-84e6a58e50f1"/>
    <ds:schemaRef ds:uri="6606fb71-feb9-463d-82c8-35ef54fa658c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41C63C0-6FBC-4AB3-AABD-3AD97FBE67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A8A16C-2A1C-4896-8483-181F503B3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8b65-0d8f-4d01-a28d-84e6a58e50f1"/>
    <ds:schemaRef ds:uri="6606fb71-feb9-463d-82c8-35ef54fa6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355</Words>
  <Application>Microsoft Office PowerPoint</Application>
  <PresentationFormat>Personalizado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Frutiger 55 Roman</vt:lpstr>
      <vt:lpstr>Frutiger 55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CITIC - UDC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Pedre Piñón</dc:creator>
  <cp:lastModifiedBy>María Jesús Vidal Ínsua</cp:lastModifiedBy>
  <cp:revision>5</cp:revision>
  <dcterms:created xsi:type="dcterms:W3CDTF">2021-10-20T09:02:32Z</dcterms:created>
  <dcterms:modified xsi:type="dcterms:W3CDTF">2021-10-22T12:58:40Z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0x010100CC50B4B6A095C847873C3243432DD20A</vt:lpwstr>
  </property>
</Properties>
</file>