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E9F"/>
    <a:srgbClr val="F8B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 autoAdjust="0"/>
    <p:restoredTop sz="94660" autoAdjust="0"/>
  </p:normalViewPr>
  <p:slideViewPr>
    <p:cSldViewPr snapToGrid="0">
      <p:cViewPr>
        <p:scale>
          <a:sx n="150" d="100"/>
          <a:sy n="150" d="100"/>
        </p:scale>
        <p:origin x="588" y="2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50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BB39982-2F13-3257-9051-D81E9AAE86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7A6D3E-475D-F5A2-0FDA-FAA3F3F2DD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B7FB-E773-4183-BA67-D29764A8ABAF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08E12C-EA9A-0016-0E43-E3D34E57F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F1E371-FCF3-EA79-C126-C85C571269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9DD08-0886-49D7-ADEC-0FAC0B4A2E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30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18514-5B1B-48AB-AF1D-AB9561D44DE1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7E582-700B-4E1B-A7BA-41E50E94A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96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E582-700B-4E1B-A7BA-41E50E94A21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45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E582-700B-4E1B-A7BA-41E50E94A21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71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E582-700B-4E1B-A7BA-41E50E94A21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66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E582-700B-4E1B-A7BA-41E50E94A21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5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E582-700B-4E1B-A7BA-41E50E94A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76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E582-700B-4E1B-A7BA-41E50E94A21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34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E582-700B-4E1B-A7BA-41E50E94A21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47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E582-700B-4E1B-A7BA-41E50E94A21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4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E582-700B-4E1B-A7BA-41E50E94A21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197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7E582-700B-4E1B-A7BA-41E50E94A21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99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EAFD4-430F-C586-F084-29931CC52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780309"/>
            <a:ext cx="3447803" cy="617598"/>
          </a:xfrm>
        </p:spPr>
        <p:txBody>
          <a:bodyPr lIns="0" rIns="0" anchor="b">
            <a:noAutofit/>
          </a:bodyPr>
          <a:lstStyle>
            <a:lvl1pPr algn="l">
              <a:defRPr sz="1800" b="1">
                <a:latin typeface="Montserrat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1869684-4269-8BA4-40CA-C351AAD30BA3}"/>
              </a:ext>
            </a:extLst>
          </p:cNvPr>
          <p:cNvCxnSpPr>
            <a:cxnSpLocks/>
          </p:cNvCxnSpPr>
          <p:nvPr userDrawn="1"/>
        </p:nvCxnSpPr>
        <p:spPr>
          <a:xfrm>
            <a:off x="634999" y="2894810"/>
            <a:ext cx="3729600" cy="0"/>
          </a:xfrm>
          <a:prstGeom prst="line">
            <a:avLst/>
          </a:prstGeom>
          <a:ln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BD0B1A3-D021-CD19-A494-413BD528A9CC}"/>
              </a:ext>
            </a:extLst>
          </p:cNvPr>
          <p:cNvCxnSpPr>
            <a:cxnSpLocks/>
          </p:cNvCxnSpPr>
          <p:nvPr userDrawn="1"/>
        </p:nvCxnSpPr>
        <p:spPr>
          <a:xfrm>
            <a:off x="635000" y="5667039"/>
            <a:ext cx="3731031" cy="0"/>
          </a:xfrm>
          <a:prstGeom prst="line">
            <a:avLst/>
          </a:prstGeom>
          <a:ln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890EEED9-C676-046E-40CC-FF8DE8D76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83" y="5252168"/>
            <a:ext cx="1297643" cy="1674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6BF3D3F-9FEC-9CE8-C9F2-400E3196FC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5064840"/>
            <a:ext cx="662535" cy="35478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0AC08EC-94C2-8DE7-1515-C0F5D6C3AA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73" y="5005979"/>
            <a:ext cx="608366" cy="412263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55D1A78-1BD9-1C02-8BA6-4125AA5BC5F0}"/>
              </a:ext>
            </a:extLst>
          </p:cNvPr>
          <p:cNvSpPr/>
          <p:nvPr userDrawn="1"/>
        </p:nvSpPr>
        <p:spPr>
          <a:xfrm>
            <a:off x="5725596" y="0"/>
            <a:ext cx="6466404" cy="6858000"/>
          </a:xfrm>
          <a:prstGeom prst="rect">
            <a:avLst/>
          </a:prstGeom>
          <a:solidFill>
            <a:srgbClr val="F8B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1CDD4AC-67C7-110F-04EF-D05A0F8F87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9" r="26755"/>
          <a:stretch/>
        </p:blipFill>
        <p:spPr>
          <a:xfrm>
            <a:off x="5838727" y="0"/>
            <a:ext cx="6240143" cy="6858000"/>
          </a:xfrm>
          <a:prstGeom prst="rect">
            <a:avLst/>
          </a:prstGeom>
        </p:spPr>
      </p:pic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B34DD769-8261-2F9B-90F0-9A4720044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5" t="27300" r="32365" b="46815"/>
          <a:stretch/>
        </p:blipFill>
        <p:spPr>
          <a:xfrm>
            <a:off x="634999" y="3033375"/>
            <a:ext cx="3174785" cy="1775180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0F8FA1-FF15-19D1-4B4D-DC69D22CF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999" y="1545825"/>
            <a:ext cx="3448050" cy="493275"/>
          </a:xfrm>
        </p:spPr>
        <p:txBody>
          <a:bodyPr lIns="0">
            <a:noAutofit/>
          </a:bodyPr>
          <a:lstStyle>
            <a:lvl1pPr marL="0" indent="0">
              <a:buNone/>
              <a:defRPr sz="1600">
                <a:latin typeface="Montserrat" pitchFamily="2" charset="0"/>
              </a:defRPr>
            </a:lvl1pPr>
            <a:lvl2pPr marL="457200" indent="0">
              <a:buNone/>
              <a:defRPr>
                <a:latin typeface="Montserrat" pitchFamily="2" charset="0"/>
              </a:defRPr>
            </a:lvl2pPr>
            <a:lvl3pPr marL="914400" indent="0">
              <a:buNone/>
              <a:defRPr>
                <a:latin typeface="Montserrat" pitchFamily="2" charset="0"/>
              </a:defRPr>
            </a:lvl3pPr>
            <a:lvl4pPr marL="1371600" indent="0">
              <a:buNone/>
              <a:defRPr>
                <a:latin typeface="Montserrat" pitchFamily="2" charset="0"/>
              </a:defRPr>
            </a:lvl4pPr>
            <a:lvl5pPr marL="1828800" indent="0">
              <a:buNone/>
              <a:defRPr>
                <a:latin typeface="Montserrat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22DBE5D-148C-6B35-D93F-3E1E49351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000" y="2198688"/>
            <a:ext cx="3448050" cy="447324"/>
          </a:xfrm>
        </p:spPr>
        <p:txBody>
          <a:bodyPr lIns="0">
            <a:noAutofit/>
          </a:bodyPr>
          <a:lstStyle>
            <a:lvl1pPr marL="0" indent="0">
              <a:buNone/>
              <a:defRPr sz="1400">
                <a:latin typeface="Montserrat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2E8EEE-6ECC-9D5D-9D8F-DAA834A754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35347" r="2895" b="26587"/>
          <a:stretch/>
        </p:blipFill>
        <p:spPr>
          <a:xfrm>
            <a:off x="626533" y="6276726"/>
            <a:ext cx="4591050" cy="2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63A255-33FB-62B7-3322-444E0CB11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AD9C73A-7CEF-74EB-2B02-0B88C801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3932237" cy="1600200"/>
          </a:xfrm>
        </p:spPr>
        <p:txBody>
          <a:bodyPr lIns="0" anchor="b">
            <a:normAutofit/>
          </a:bodyPr>
          <a:lstStyle>
            <a:lvl1pPr>
              <a:defRPr sz="2800">
                <a:latin typeface="Montserrat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97EE663-55A5-284C-1BB5-3FC195994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2050"/>
            <a:ext cx="3932237" cy="3659188"/>
          </a:xfrm>
        </p:spPr>
        <p:txBody>
          <a:bodyPr lIns="0"/>
          <a:lstStyle>
            <a:lvl1pPr marL="0" indent="0">
              <a:buNone/>
              <a:defRPr sz="1600"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C5BB6F0-C793-B665-1927-DBDC0D598333}"/>
              </a:ext>
            </a:extLst>
          </p:cNvPr>
          <p:cNvCxnSpPr>
            <a:cxnSpLocks/>
          </p:cNvCxnSpPr>
          <p:nvPr userDrawn="1"/>
        </p:nvCxnSpPr>
        <p:spPr>
          <a:xfrm>
            <a:off x="838200" y="2292350"/>
            <a:ext cx="393382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48EE25E2-BFC0-E3F8-F4E2-F32C615BB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710A88A-EEC4-E9A6-654A-2FBB84774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n con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97EE663-55A5-284C-1BB5-3FC195994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973810"/>
            <a:ext cx="5257800" cy="4122810"/>
          </a:xfrm>
        </p:spPr>
        <p:txBody>
          <a:bodyPr lIns="0"/>
          <a:lstStyle>
            <a:lvl1pPr marL="0" indent="0">
              <a:buNone/>
              <a:defRPr sz="1600"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11" name="Imagen 10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48EE25E2-BFC0-E3F8-F4E2-F32C615BB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500E1C93-7ACA-F042-FD4F-2EA4BD0F339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50448" y="1973808"/>
            <a:ext cx="4989052" cy="4122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F57CDE5-6D34-7C75-63FD-3A70979FA2F0}"/>
              </a:ext>
            </a:extLst>
          </p:cNvPr>
          <p:cNvCxnSpPr/>
          <p:nvPr userDrawn="1"/>
        </p:nvCxnSpPr>
        <p:spPr>
          <a:xfrm>
            <a:off x="838200" y="1822450"/>
            <a:ext cx="104013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A8CC0817-13A0-4DF2-40F0-D80C2106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10399712" cy="1142999"/>
          </a:xfrm>
        </p:spPr>
        <p:txBody>
          <a:bodyPr lIns="0" anchor="b">
            <a:normAutofit/>
          </a:bodyPr>
          <a:lstStyle>
            <a:lvl1pPr>
              <a:defRPr sz="2800">
                <a:latin typeface="Montserrat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334632-7A91-96E7-814B-2285207D94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5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48EE25E2-BFC0-E3F8-F4E2-F32C615BB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F57CDE5-6D34-7C75-63FD-3A70979FA2F0}"/>
              </a:ext>
            </a:extLst>
          </p:cNvPr>
          <p:cNvCxnSpPr/>
          <p:nvPr userDrawn="1"/>
        </p:nvCxnSpPr>
        <p:spPr>
          <a:xfrm>
            <a:off x="838200" y="1822450"/>
            <a:ext cx="104013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A8CC0817-13A0-4DF2-40F0-D80C2106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10399712" cy="1142999"/>
          </a:xfrm>
        </p:spPr>
        <p:txBody>
          <a:bodyPr lIns="0" anchor="b">
            <a:normAutofit/>
          </a:bodyPr>
          <a:lstStyle>
            <a:lvl1pPr>
              <a:defRPr sz="2800">
                <a:latin typeface="Montserrat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" name="Marcador de posición de imagen 2">
            <a:extLst>
              <a:ext uri="{FF2B5EF4-FFF2-40B4-BE49-F238E27FC236}">
                <a16:creationId xmlns:a16="http://schemas.microsoft.com/office/drawing/2014/main" id="{CD4BC0EA-3EAF-190E-4295-22EAF2821FE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8200" y="1973808"/>
            <a:ext cx="5149850" cy="4122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93C3E8-4143-9EBE-3F4F-DE280A2D3D3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89650" y="1973808"/>
            <a:ext cx="5149850" cy="4122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D68028-E802-A4E7-39B0-ACD8114018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0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raportada v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70D8978-FB94-B6CF-9603-8B5D03B2EECE}"/>
              </a:ext>
            </a:extLst>
          </p:cNvPr>
          <p:cNvSpPr/>
          <p:nvPr userDrawn="1"/>
        </p:nvSpPr>
        <p:spPr>
          <a:xfrm>
            <a:off x="5725596" y="0"/>
            <a:ext cx="6466404" cy="6858000"/>
          </a:xfrm>
          <a:prstGeom prst="rect">
            <a:avLst/>
          </a:prstGeom>
          <a:solidFill>
            <a:srgbClr val="F8B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F7D4E41-9A7E-5955-4B19-D92C6E046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9" r="26755"/>
          <a:stretch/>
        </p:blipFill>
        <p:spPr>
          <a:xfrm>
            <a:off x="5838727" y="0"/>
            <a:ext cx="6240143" cy="68580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2912260-A38B-2702-0BA9-576B941EC1C8}"/>
              </a:ext>
            </a:extLst>
          </p:cNvPr>
          <p:cNvCxnSpPr>
            <a:cxnSpLocks/>
          </p:cNvCxnSpPr>
          <p:nvPr userDrawn="1"/>
        </p:nvCxnSpPr>
        <p:spPr>
          <a:xfrm>
            <a:off x="387349" y="2062289"/>
            <a:ext cx="3729600" cy="0"/>
          </a:xfrm>
          <a:prstGeom prst="line">
            <a:avLst/>
          </a:prstGeom>
          <a:ln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2CFE798-7E44-1C88-CD85-CA955B6F9E2C}"/>
              </a:ext>
            </a:extLst>
          </p:cNvPr>
          <p:cNvCxnSpPr>
            <a:cxnSpLocks/>
          </p:cNvCxnSpPr>
          <p:nvPr userDrawn="1"/>
        </p:nvCxnSpPr>
        <p:spPr>
          <a:xfrm>
            <a:off x="387350" y="4834518"/>
            <a:ext cx="3731031" cy="0"/>
          </a:xfrm>
          <a:prstGeom prst="line">
            <a:avLst/>
          </a:prstGeom>
          <a:ln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0967417B-BDAF-289A-5669-199231A16D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33" y="4419647"/>
            <a:ext cx="1297643" cy="16745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CE58E7A-9090-7D92-1E27-15739F3E73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4232319"/>
            <a:ext cx="662535" cy="35478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893AFA2-5612-23E0-42AB-10E484B268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23" y="4173458"/>
            <a:ext cx="608366" cy="412263"/>
          </a:xfrm>
          <a:prstGeom prst="rect">
            <a:avLst/>
          </a:prstGeom>
        </p:spPr>
      </p:pic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05586AEC-AF50-7298-4980-FF2A54C8E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5" t="27300" r="32365" b="46815"/>
          <a:stretch/>
        </p:blipFill>
        <p:spPr>
          <a:xfrm>
            <a:off x="387349" y="2200854"/>
            <a:ext cx="3174785" cy="177518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74C5FCBE-B78A-3C16-F01C-AA5FE123656A}"/>
              </a:ext>
            </a:extLst>
          </p:cNvPr>
          <p:cNvSpPr txBox="1"/>
          <p:nvPr userDrawn="1"/>
        </p:nvSpPr>
        <p:spPr>
          <a:xfrm>
            <a:off x="387349" y="6093596"/>
            <a:ext cx="459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PO FEDER GALICIA 2021 –2027 "Una Europa más inteligente: transformación económica innovadora e inteligente"</a:t>
            </a:r>
          </a:p>
          <a:p>
            <a:pPr algn="ctr"/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ea typeface="+mn-lt"/>
                <a:cs typeface="Calibri"/>
              </a:rPr>
              <a:t>Centro de excelencia de la Red CIGUS para el período 2024-2027 (ED431G 2023/01)</a:t>
            </a:r>
            <a:endParaRPr lang="es-ES" sz="600" dirty="0">
              <a:solidFill>
                <a:schemeClr val="bg2">
                  <a:lumMod val="50000"/>
                </a:schemeClr>
              </a:solidFill>
              <a:latin typeface="Montserrat" pitchFamily="2" charset="0"/>
              <a:cs typeface="Calibri"/>
            </a:endParaRPr>
          </a:p>
          <a:p>
            <a:pPr algn="ctr"/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Subvencionado por la </a:t>
            </a:r>
            <a:r>
              <a:rPr lang="es-ES" sz="600" dirty="0" err="1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Consellería</a:t>
            </a:r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 de Educación, Ciencia, Universidades y Formación Profesional de la Xunta de Galicia y cofinanciado por la UE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9A5E6A-0C21-4293-6050-4544A506C2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04578" y="5809438"/>
            <a:ext cx="4956591" cy="2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60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raportada v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C55D1A78-1BD9-1C02-8BA6-4125AA5BC5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B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1CDD4AC-67C7-110F-04EF-D05A0F8F8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 b="7251"/>
          <a:stretch/>
        </p:blipFill>
        <p:spPr>
          <a:xfrm>
            <a:off x="317501" y="-1"/>
            <a:ext cx="11874499" cy="68580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2A4FD49-267C-E64C-05A3-44183254B957}"/>
              </a:ext>
            </a:extLst>
          </p:cNvPr>
          <p:cNvSpPr/>
          <p:nvPr userDrawn="1"/>
        </p:nvSpPr>
        <p:spPr>
          <a:xfrm>
            <a:off x="317501" y="3086102"/>
            <a:ext cx="5113677" cy="37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BD0B1A3-D021-CD19-A494-413BD528A9CC}"/>
              </a:ext>
            </a:extLst>
          </p:cNvPr>
          <p:cNvCxnSpPr>
            <a:cxnSpLocks/>
          </p:cNvCxnSpPr>
          <p:nvPr userDrawn="1"/>
        </p:nvCxnSpPr>
        <p:spPr>
          <a:xfrm>
            <a:off x="147978" y="5762289"/>
            <a:ext cx="5283200" cy="0"/>
          </a:xfrm>
          <a:prstGeom prst="line">
            <a:avLst/>
          </a:prstGeom>
          <a:ln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890EEED9-C676-046E-40CC-FF8DE8D763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62" y="5327200"/>
            <a:ext cx="1229171" cy="1586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6BF3D3F-9FEC-9CE8-C9F2-400E3196FC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3" y="5157105"/>
            <a:ext cx="627575" cy="33606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0AC08EC-94C2-8DE7-1515-C0F5D6C3AA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67" y="5102657"/>
            <a:ext cx="576265" cy="390510"/>
          </a:xfrm>
          <a:prstGeom prst="rect">
            <a:avLst/>
          </a:prstGeom>
        </p:spPr>
      </p:pic>
      <p:pic>
        <p:nvPicPr>
          <p:cNvPr id="28" name="Imagen 27" descr="Texto&#10;&#10;Descripción generada automáticamente">
            <a:extLst>
              <a:ext uri="{FF2B5EF4-FFF2-40B4-BE49-F238E27FC236}">
                <a16:creationId xmlns:a16="http://schemas.microsoft.com/office/drawing/2014/main" id="{B34DD769-8261-2F9B-90F0-9A4720044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5" t="27300" r="32365" b="46815"/>
          <a:stretch/>
        </p:blipFill>
        <p:spPr>
          <a:xfrm>
            <a:off x="494053" y="3290171"/>
            <a:ext cx="3007263" cy="168151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5410C2-3201-F5D8-98CC-DD704A707C41}"/>
              </a:ext>
            </a:extLst>
          </p:cNvPr>
          <p:cNvSpPr txBox="1"/>
          <p:nvPr userDrawn="1"/>
        </p:nvSpPr>
        <p:spPr>
          <a:xfrm>
            <a:off x="494053" y="6277297"/>
            <a:ext cx="459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PO FEDER GALICIA 2021 –2027 "Una Europa más inteligente: transformación económica innovadora e inteligente"</a:t>
            </a:r>
          </a:p>
          <a:p>
            <a:pPr algn="ctr"/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ea typeface="+mn-lt"/>
                <a:cs typeface="Calibri"/>
              </a:rPr>
              <a:t>Centro de excelencia de la Red CIGUS para el período 2024-2027 (ED431G 2023/01)</a:t>
            </a:r>
            <a:endParaRPr lang="es-ES" sz="600" dirty="0">
              <a:solidFill>
                <a:schemeClr val="bg2">
                  <a:lumMod val="50000"/>
                </a:schemeClr>
              </a:solidFill>
              <a:latin typeface="Montserrat" pitchFamily="2" charset="0"/>
              <a:cs typeface="Calibri"/>
            </a:endParaRPr>
          </a:p>
          <a:p>
            <a:pPr algn="ctr"/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Subvencionado por la </a:t>
            </a:r>
            <a:r>
              <a:rPr lang="es-ES" sz="600" dirty="0" err="1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Consellería</a:t>
            </a:r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 de Educación, Ciencia, Universidades y Formación Profesional de la Xunta de Galicia y cofinanciado por la UE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71A6FD-A34C-A33B-07C2-C0FB0FAA37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422337" y="6000826"/>
            <a:ext cx="4956591" cy="2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2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raportada v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C55D1A78-1BD9-1C02-8BA6-4125AA5BC5F0}"/>
              </a:ext>
            </a:extLst>
          </p:cNvPr>
          <p:cNvSpPr/>
          <p:nvPr userDrawn="1"/>
        </p:nvSpPr>
        <p:spPr>
          <a:xfrm>
            <a:off x="0" y="0"/>
            <a:ext cx="12192000" cy="5492749"/>
          </a:xfrm>
          <a:prstGeom prst="rect">
            <a:avLst/>
          </a:prstGeom>
          <a:solidFill>
            <a:srgbClr val="9C9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7FB201B4-A303-EEF5-49EF-0A7134BA1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96" y="5890611"/>
            <a:ext cx="7212559" cy="29447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5410C2-3201-F5D8-98CC-DD704A707C41}"/>
              </a:ext>
            </a:extLst>
          </p:cNvPr>
          <p:cNvSpPr txBox="1"/>
          <p:nvPr userDrawn="1"/>
        </p:nvSpPr>
        <p:spPr>
          <a:xfrm>
            <a:off x="2971801" y="6342907"/>
            <a:ext cx="624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PO FEDER GALICIA 2021 –2027 "Una Europa más inteligente: transformación económica innovadora e inteligente"</a:t>
            </a:r>
          </a:p>
          <a:p>
            <a:pPr algn="ctr"/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ea typeface="+mn-lt"/>
                <a:cs typeface="Calibri"/>
              </a:rPr>
              <a:t>Centro de excelencia de la Red CIGUS para el período 2024-2027 (ED431G 2023/01)</a:t>
            </a:r>
            <a:endParaRPr lang="es-ES" sz="600" dirty="0">
              <a:solidFill>
                <a:schemeClr val="bg2">
                  <a:lumMod val="50000"/>
                </a:schemeClr>
              </a:solidFill>
              <a:latin typeface="Montserrat" pitchFamily="2" charset="0"/>
              <a:cs typeface="Calibri"/>
            </a:endParaRPr>
          </a:p>
          <a:p>
            <a:pPr algn="ctr"/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Subvencionado por la </a:t>
            </a:r>
            <a:r>
              <a:rPr lang="es-ES" sz="600" dirty="0" err="1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Consellería</a:t>
            </a:r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Calibri"/>
              </a:rPr>
              <a:t> de Educación, Ciencia, Universidades y Formación Profesional de la Xunta de Galicia y cofinanciado por la UE</a:t>
            </a: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283748E-6C7F-5695-94B4-74B61E3AB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26352" r="31539" b="27315"/>
          <a:stretch/>
        </p:blipFill>
        <p:spPr>
          <a:xfrm>
            <a:off x="3559175" y="711679"/>
            <a:ext cx="5073650" cy="43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53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CDD4C-11E7-56A4-4D64-80C29A9B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62D95F-77F8-0FDB-339A-D8FE5186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27BD91-2993-C8D1-43C1-92611EA1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30B8-581B-4181-B32E-60E95559AC48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12EC97-5583-DF16-D0D3-9E8B6548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E0274-A6CD-215B-4AE9-0A99B258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8686-0109-45DA-982F-85AF690A7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599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1A268A-C29D-72A5-7F16-473336DB8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921068-53DD-A22E-95FE-295CE8848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838B08-BE51-6849-63F9-5BE2E75F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30B8-581B-4181-B32E-60E95559AC48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50A23-C2DC-4234-0FEE-EA2B22B7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20C5E1-21AB-552E-B4BE-6AD6C803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8686-0109-45DA-982F-85AF690A7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35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31DD6-F17D-7E95-E1B9-DC711170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676"/>
            <a:ext cx="10515600" cy="866774"/>
          </a:xfrm>
        </p:spPr>
        <p:txBody>
          <a:bodyPr lIns="0">
            <a:normAutofit/>
          </a:bodyPr>
          <a:lstStyle>
            <a:lvl1pPr>
              <a:defRPr sz="3200" b="0">
                <a:latin typeface="Montserrat" pitchFamily="2" charset="0"/>
              </a:defRPr>
            </a:lvl1pPr>
          </a:lstStyle>
          <a:p>
            <a:r>
              <a:rPr lang="es-ES" dirty="0"/>
              <a:t>Haga clic para modificar el estilo de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E0C9D-B24B-5D88-16C7-171F522C2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13"/>
            <a:ext cx="10515600" cy="4197350"/>
          </a:xfrm>
        </p:spPr>
        <p:txBody>
          <a:bodyPr>
            <a:normAutofit/>
          </a:bodyPr>
          <a:lstStyle>
            <a:lvl1pPr>
              <a:defRPr sz="2400">
                <a:latin typeface="Montserrat" pitchFamily="2" charset="0"/>
              </a:defRPr>
            </a:lvl1pPr>
            <a:lvl2pPr>
              <a:defRPr sz="2000">
                <a:latin typeface="Montserrat" pitchFamily="2" charset="0"/>
              </a:defRPr>
            </a:lvl2pPr>
            <a:lvl3pPr>
              <a:defRPr sz="1800">
                <a:latin typeface="Montserrat" pitchFamily="2" charset="0"/>
              </a:defRPr>
            </a:lvl3pPr>
            <a:lvl4pPr>
              <a:defRPr sz="1600">
                <a:latin typeface="Montserrat" pitchFamily="2" charset="0"/>
              </a:defRPr>
            </a:lvl4pPr>
            <a:lvl5pPr>
              <a:defRPr sz="1600">
                <a:latin typeface="Montserrat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82CCF9D-C7F9-B692-501A-FC06E1D60369}"/>
              </a:ext>
            </a:extLst>
          </p:cNvPr>
          <p:cNvCxnSpPr/>
          <p:nvPr userDrawn="1"/>
        </p:nvCxnSpPr>
        <p:spPr>
          <a:xfrm>
            <a:off x="838200" y="1822450"/>
            <a:ext cx="10401300" cy="0"/>
          </a:xfrm>
          <a:prstGeom prst="line">
            <a:avLst/>
          </a:prstGeom>
          <a:ln w="28575"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89339944-B4A8-878B-297F-016D38D07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172E87A-9524-5D7A-2C24-A9EEB37F8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9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con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D05D51-B5F7-1E9A-BBD4-2830F78A4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9611"/>
            <a:ext cx="5181600" cy="4197351"/>
          </a:xfrm>
        </p:spPr>
        <p:txBody>
          <a:bodyPr>
            <a:normAutofit/>
          </a:bodyPr>
          <a:lstStyle>
            <a:lvl1pPr>
              <a:defRPr sz="2400">
                <a:latin typeface="Montserrat" pitchFamily="2" charset="0"/>
              </a:defRPr>
            </a:lvl1pPr>
            <a:lvl2pPr>
              <a:defRPr sz="2000">
                <a:latin typeface="Montserrat" pitchFamily="2" charset="0"/>
              </a:defRPr>
            </a:lvl2pPr>
            <a:lvl3pPr>
              <a:defRPr sz="1800">
                <a:latin typeface="Montserrat" pitchFamily="2" charset="0"/>
              </a:defRPr>
            </a:lvl3pPr>
            <a:lvl4pPr>
              <a:defRPr sz="1600">
                <a:latin typeface="Montserrat" pitchFamily="2" charset="0"/>
              </a:defRPr>
            </a:lvl4pPr>
            <a:lvl5pPr>
              <a:defRPr sz="1600">
                <a:latin typeface="Montserrat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B43CB8-056B-1C99-105A-6E782881E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9611"/>
            <a:ext cx="5181600" cy="4197351"/>
          </a:xfrm>
        </p:spPr>
        <p:txBody>
          <a:bodyPr>
            <a:normAutofit/>
          </a:bodyPr>
          <a:lstStyle>
            <a:lvl1pPr>
              <a:defRPr sz="2400">
                <a:latin typeface="Montserrat" pitchFamily="2" charset="0"/>
              </a:defRPr>
            </a:lvl1pPr>
            <a:lvl2pPr>
              <a:defRPr sz="2000">
                <a:latin typeface="Montserrat" pitchFamily="2" charset="0"/>
              </a:defRPr>
            </a:lvl2pPr>
            <a:lvl3pPr>
              <a:defRPr sz="1800">
                <a:latin typeface="Montserrat" pitchFamily="2" charset="0"/>
              </a:defRPr>
            </a:lvl3pPr>
            <a:lvl4pPr>
              <a:defRPr sz="1600">
                <a:latin typeface="Montserrat" pitchFamily="2" charset="0"/>
              </a:defRPr>
            </a:lvl4pPr>
            <a:lvl5pPr>
              <a:defRPr sz="1600">
                <a:latin typeface="Montserrat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8393B2E-EB63-F871-0D39-1C73F883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676"/>
            <a:ext cx="10515600" cy="866774"/>
          </a:xfrm>
        </p:spPr>
        <p:txBody>
          <a:bodyPr lIns="0">
            <a:normAutofit/>
          </a:bodyPr>
          <a:lstStyle>
            <a:lvl1pPr>
              <a:defRPr sz="3200" b="0">
                <a:latin typeface="Montserrat" pitchFamily="2" charset="0"/>
              </a:defRPr>
            </a:lvl1pPr>
          </a:lstStyle>
          <a:p>
            <a:r>
              <a:rPr lang="es-ES" dirty="0"/>
              <a:t>Haga clic para modificar el estilo de título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72FF23A-0942-A2D0-BC48-AEFDEF15EADA}"/>
              </a:ext>
            </a:extLst>
          </p:cNvPr>
          <p:cNvCxnSpPr/>
          <p:nvPr userDrawn="1"/>
        </p:nvCxnSpPr>
        <p:spPr>
          <a:xfrm>
            <a:off x="838200" y="1822450"/>
            <a:ext cx="10401300" cy="0"/>
          </a:xfrm>
          <a:prstGeom prst="line">
            <a:avLst/>
          </a:prstGeom>
          <a:ln w="28575"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D4F435B4-2F6B-7265-0FBC-9066C4C77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1017071-F3C4-BBA9-07B1-5DECA9125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9AE7D-BA09-F4FB-A19C-973FD6B1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17762"/>
          </a:xfrm>
        </p:spPr>
        <p:txBody>
          <a:bodyPr lIns="0" anchor="b">
            <a:normAutofit/>
          </a:bodyPr>
          <a:lstStyle>
            <a:lvl1pPr>
              <a:defRPr sz="4800">
                <a:latin typeface="Montserrat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5BDCD7-1C69-303E-3848-3577CF029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38E91C9-2D81-5AC4-7C93-E28F2919E5DD}"/>
              </a:ext>
            </a:extLst>
          </p:cNvPr>
          <p:cNvCxnSpPr/>
          <p:nvPr userDrawn="1"/>
        </p:nvCxnSpPr>
        <p:spPr>
          <a:xfrm>
            <a:off x="831850" y="4127501"/>
            <a:ext cx="10401300" cy="0"/>
          </a:xfrm>
          <a:prstGeom prst="line">
            <a:avLst/>
          </a:prstGeom>
          <a:ln w="28575"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72C78BBD-7A21-C73F-C1F9-F0B50DFA4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C43473-DA4D-6D4C-1277-229FC6667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A2370A-E458-B066-88C7-0B4F4F113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5338"/>
            <a:ext cx="5157787" cy="66357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Montserra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77F6E-A55C-359A-33C7-51198367E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065338"/>
            <a:ext cx="5183188" cy="66357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Montserra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6EE914F-F1AF-B9CF-AE4A-C7EAA27C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676"/>
            <a:ext cx="10515600" cy="866774"/>
          </a:xfrm>
        </p:spPr>
        <p:txBody>
          <a:bodyPr lIns="0">
            <a:normAutofit/>
          </a:bodyPr>
          <a:lstStyle>
            <a:lvl1pPr>
              <a:defRPr sz="3200" b="0">
                <a:latin typeface="Montserrat" pitchFamily="2" charset="0"/>
              </a:defRPr>
            </a:lvl1pPr>
          </a:lstStyle>
          <a:p>
            <a:r>
              <a:rPr lang="es-ES" dirty="0"/>
              <a:t>Haga clic para modificar el estilo de título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1049D1B-5DAA-3BD5-491A-EB16083B3F41}"/>
              </a:ext>
            </a:extLst>
          </p:cNvPr>
          <p:cNvCxnSpPr/>
          <p:nvPr userDrawn="1"/>
        </p:nvCxnSpPr>
        <p:spPr>
          <a:xfrm>
            <a:off x="838200" y="1822450"/>
            <a:ext cx="10401300" cy="0"/>
          </a:xfrm>
          <a:prstGeom prst="line">
            <a:avLst/>
          </a:prstGeom>
          <a:ln w="28575"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13001194-1C36-B77C-FB5A-F80FE9763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FE436C96-85E7-192C-63B6-3D8AAB503F6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882900"/>
            <a:ext cx="5181600" cy="32940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Montserrat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Montserrat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Montserrat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Montserrat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51EAFE56-2448-FE3D-2A5D-AA6E2616ACF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0" y="2882900"/>
            <a:ext cx="5181600" cy="32940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Montserrat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Montserrat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Montserrat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Montserrat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Montserrat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0EA3B9-932F-CB95-974A-E7A5AE3211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28A541DA-1617-AC4A-F0C6-36F3B0161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08A58CE-5A4C-249C-9970-22864E0F8FDA}"/>
              </a:ext>
            </a:extLst>
          </p:cNvPr>
          <p:cNvSpPr txBox="1">
            <a:spLocks/>
          </p:cNvSpPr>
          <p:nvPr userDrawn="1"/>
        </p:nvSpPr>
        <p:spPr>
          <a:xfrm>
            <a:off x="838200" y="955676"/>
            <a:ext cx="10515600" cy="86677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0BC7D3-1323-2C8D-F1AD-E570BD7C7F36}"/>
              </a:ext>
            </a:extLst>
          </p:cNvPr>
          <p:cNvCxnSpPr/>
          <p:nvPr userDrawn="1"/>
        </p:nvCxnSpPr>
        <p:spPr>
          <a:xfrm>
            <a:off x="838200" y="1822450"/>
            <a:ext cx="10401300" cy="0"/>
          </a:xfrm>
          <a:prstGeom prst="line">
            <a:avLst/>
          </a:prstGeom>
          <a:ln w="28575"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B15DC31-6660-DFC0-1F4E-890F01D5F0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9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con cuadro de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28A541DA-1617-AC4A-F0C6-36F3B0161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08A58CE-5A4C-249C-9970-22864E0F8FDA}"/>
              </a:ext>
            </a:extLst>
          </p:cNvPr>
          <p:cNvSpPr txBox="1">
            <a:spLocks/>
          </p:cNvSpPr>
          <p:nvPr userDrawn="1"/>
        </p:nvSpPr>
        <p:spPr>
          <a:xfrm>
            <a:off x="838200" y="955676"/>
            <a:ext cx="10515600" cy="86677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0BC7D3-1323-2C8D-F1AD-E570BD7C7F36}"/>
              </a:ext>
            </a:extLst>
          </p:cNvPr>
          <p:cNvCxnSpPr/>
          <p:nvPr userDrawn="1"/>
        </p:nvCxnSpPr>
        <p:spPr>
          <a:xfrm>
            <a:off x="838200" y="1822450"/>
            <a:ext cx="10401300" cy="0"/>
          </a:xfrm>
          <a:prstGeom prst="line">
            <a:avLst/>
          </a:prstGeom>
          <a:ln w="28575">
            <a:solidFill>
              <a:srgbClr val="F8B3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AE97302F-4782-BBDA-ED4A-1257302E6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973810"/>
            <a:ext cx="5257800" cy="4122810"/>
          </a:xfrm>
        </p:spPr>
        <p:txBody>
          <a:bodyPr lIns="0">
            <a:normAutofit/>
          </a:bodyPr>
          <a:lstStyle>
            <a:lvl1pPr marL="0" indent="0">
              <a:buNone/>
              <a:defRPr sz="2400"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96A279-14B2-23F0-7991-9BEC44B331A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50448" y="1973808"/>
            <a:ext cx="4989052" cy="4122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EC1FC3-AD94-D1F9-D7F8-0E8AFE045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77E3BBF1-7B0C-8A10-C737-DB1E50ABF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BFEE3-8E2E-003E-2D0E-AE7BB0AF9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7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B1AB9-754C-AD5A-A16F-27BD374D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3932237" cy="1600200"/>
          </a:xfrm>
        </p:spPr>
        <p:txBody>
          <a:bodyPr lIns="0" anchor="b">
            <a:normAutofit/>
          </a:bodyPr>
          <a:lstStyle>
            <a:lvl1pPr>
              <a:defRPr sz="2800">
                <a:latin typeface="Montserrat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44D4BD-50B8-7F10-72D2-410CFFBF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9675"/>
            <a:ext cx="6172200" cy="4873625"/>
          </a:xfrm>
        </p:spPr>
        <p:txBody>
          <a:bodyPr/>
          <a:lstStyle>
            <a:lvl1pPr>
              <a:defRPr sz="3200">
                <a:latin typeface="Montserrat" pitchFamily="2" charset="0"/>
              </a:defRPr>
            </a:lvl1pPr>
            <a:lvl2pPr>
              <a:defRPr sz="2800">
                <a:latin typeface="Montserrat" pitchFamily="2" charset="0"/>
              </a:defRPr>
            </a:lvl2pPr>
            <a:lvl3pPr>
              <a:defRPr sz="2400">
                <a:latin typeface="Montserrat" pitchFamily="2" charset="0"/>
              </a:defRPr>
            </a:lvl3pPr>
            <a:lvl4pPr>
              <a:defRPr sz="2000">
                <a:latin typeface="Montserrat" pitchFamily="2" charset="0"/>
              </a:defRPr>
            </a:lvl4pPr>
            <a:lvl5pPr>
              <a:defRPr sz="2000">
                <a:latin typeface="Montserra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420BE5-04D2-CC3B-6362-7238B091E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2050"/>
            <a:ext cx="3932237" cy="3659188"/>
          </a:xfrm>
        </p:spPr>
        <p:txBody>
          <a:bodyPr lIns="0"/>
          <a:lstStyle>
            <a:lvl1pPr marL="0" indent="0">
              <a:buNone/>
              <a:defRPr sz="1600">
                <a:latin typeface="Montserra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5C30C6B-51C5-2E2C-2776-0FD8548AB440}"/>
              </a:ext>
            </a:extLst>
          </p:cNvPr>
          <p:cNvCxnSpPr>
            <a:cxnSpLocks/>
          </p:cNvCxnSpPr>
          <p:nvPr userDrawn="1"/>
        </p:nvCxnSpPr>
        <p:spPr>
          <a:xfrm>
            <a:off x="838200" y="2292350"/>
            <a:ext cx="393382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5802BEA2-D6DC-04AF-2942-BF1F88436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24905" r="14966" b="25338"/>
          <a:stretch/>
        </p:blipFill>
        <p:spPr>
          <a:xfrm>
            <a:off x="9095600" y="304800"/>
            <a:ext cx="2258200" cy="4937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C0EBB1-F3DD-A553-3161-9E4BEEE5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26069"/>
          <a:stretch/>
        </p:blipFill>
        <p:spPr>
          <a:xfrm>
            <a:off x="2765105" y="6334124"/>
            <a:ext cx="6661791" cy="3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0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5180B0-3EAD-F6D6-1DD0-49D66B1E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76E5F1-D458-4E13-5D7A-214F3A557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1A3B27-7D67-9C15-80BB-48D01E59D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B030B8-581B-4181-B32E-60E95559AC48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CD77B-A635-B004-3C0A-A21BC05E2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359AE-4553-F085-E511-560FCEAD5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7A8686-0109-45DA-982F-85AF690A7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53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62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0073A-FA3D-5C2C-A199-DAB8AB933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09D5EA-B68D-7C6B-D3B4-A25F9E740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545188-D339-B95B-CD42-7FFBE63F4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837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1EEDC-BE1D-250E-8496-F331EAB1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C63E37-5EC0-2BDB-1155-CECD54FE0536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F9383C2-B00F-CBFF-ACD5-B9BD87BF2192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91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73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C06A9-EA05-BBE3-3FD9-E1E0D2D7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C76E12-DB55-D677-49EC-876B8FEBD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504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7008718-E32F-3CB5-6849-9A7042558F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A2B999-85BC-2AF8-E3DA-FE9683E407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FBE7326-3243-94B3-053E-E529903C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259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6FC02-1AF2-EC12-A9EF-F277FE3F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53D09E-0EAF-2D50-E78F-29ECEE05C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340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A5065B-091F-3665-B17D-85C05D4DA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896539-F357-E0F1-56F9-F36800F50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584DAE-EC2D-583B-F76D-F3285BEF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DB801CE-E1FA-8C21-7DFF-A936D445211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D7CB9F-EC04-46A7-EEC2-60AEBBF42446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799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8497C-9F6C-2C8A-F23E-85DD2B62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B749F2-DB8A-3824-12B2-350474E7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223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34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921B-9022-38B8-0CE3-8440D8F9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19522-9B3F-B6C1-6DAC-2001102BE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606792-4FB9-378F-182D-709215CD6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21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196E3C-2340-02AD-B18E-698F8E308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B64751-4171-3FB3-EAD8-18EA40298B50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AEF5622-0F36-726F-C363-46CADFA2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068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50B4B6A095C847873C3243432DD20A" ma:contentTypeVersion="19" ma:contentTypeDescription="Crear nuevo documento." ma:contentTypeScope="" ma:versionID="729c0eae5259b6d3f2c546e6e117fc9c">
  <xsd:schema xmlns:xsd="http://www.w3.org/2001/XMLSchema" xmlns:xs="http://www.w3.org/2001/XMLSchema" xmlns:p="http://schemas.microsoft.com/office/2006/metadata/properties" xmlns:ns2="89998b65-0d8f-4d01-a28d-84e6a58e50f1" xmlns:ns3="6606fb71-feb9-463d-82c8-35ef54fa658c" targetNamespace="http://schemas.microsoft.com/office/2006/metadata/properties" ma:root="true" ma:fieldsID="49f6402fca9a91d0374f9594afba04c4" ns2:_="" ns3:_="">
    <xsd:import namespace="89998b65-0d8f-4d01-a28d-84e6a58e50f1"/>
    <xsd:import namespace="6606fb71-feb9-463d-82c8-35ef54fa6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98b65-0d8f-4d01-a28d-84e6a58e5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6fb71-feb9-463d-82c8-35ef54fa6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15f8201-ec75-4319-8b6d-effa4a4c6d12}" ma:internalName="TaxCatchAll" ma:showField="CatchAllData" ma:web="6606fb71-feb9-463d-82c8-35ef54fa6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06fb71-feb9-463d-82c8-35ef54fa658c" xsi:nil="true"/>
    <lcf76f155ced4ddcb4097134ff3c332f xmlns="89998b65-0d8f-4d01-a28d-84e6a58e50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23020C-A124-49F1-BF3F-7C37D2E19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998b65-0d8f-4d01-a28d-84e6a58e50f1"/>
    <ds:schemaRef ds:uri="6606fb71-feb9-463d-82c8-35ef54fa6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33C059-A115-40E8-8C32-BD13C3689592}">
  <ds:schemaRefs>
    <ds:schemaRef ds:uri="http://schemas.microsoft.com/office/2006/metadata/properties"/>
    <ds:schemaRef ds:uri="http://schemas.microsoft.com/office/infopath/2007/PartnerControls"/>
    <ds:schemaRef ds:uri="6606fb71-feb9-463d-82c8-35ef54fa658c"/>
    <ds:schemaRef ds:uri="89998b65-0d8f-4d01-a28d-84e6a58e50f1"/>
  </ds:schemaRefs>
</ds:datastoreItem>
</file>

<file path=customXml/itemProps3.xml><?xml version="1.0" encoding="utf-8"?>
<ds:datastoreItem xmlns:ds="http://schemas.openxmlformats.org/officeDocument/2006/customXml" ds:itemID="{234F0A90-8A2C-43F4-8D29-4464667C13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</Words>
  <Application>Microsoft Office PowerPoint</Application>
  <PresentationFormat>Panorámica</PresentationFormat>
  <Paragraphs>10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Valentina Bouzada Salias</dc:creator>
  <cp:lastModifiedBy>Valentina Bouzada Salias</cp:lastModifiedBy>
  <cp:revision>12</cp:revision>
  <dcterms:created xsi:type="dcterms:W3CDTF">2024-06-20T10:28:56Z</dcterms:created>
  <dcterms:modified xsi:type="dcterms:W3CDTF">2024-11-11T12:28:46Z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0x010100CC50B4B6A095C847873C3243432DD20A</vt:lpwstr>
  </property>
</Properties>
</file>